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3" r:id="rId5"/>
    <p:sldId id="261" r:id="rId6"/>
    <p:sldId id="262" r:id="rId7"/>
    <p:sldId id="259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25"/>
    <p:restoredTop sz="94673"/>
  </p:normalViewPr>
  <p:slideViewPr>
    <p:cSldViewPr>
      <p:cViewPr varScale="1">
        <p:scale>
          <a:sx n="83" d="100"/>
          <a:sy n="83" d="100"/>
        </p:scale>
        <p:origin x="1382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dop29.r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2656"/>
            <a:ext cx="1656184" cy="1717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C50706-85C5-A240-BA2B-39E8192A83BE}"/>
              </a:ext>
            </a:extLst>
          </p:cNvPr>
          <p:cNvSpPr/>
          <p:nvPr/>
        </p:nvSpPr>
        <p:spPr>
          <a:xfrm>
            <a:off x="2267744" y="2499736"/>
            <a:ext cx="6318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84200" hangingPunct="0"/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PT_Russia Text Medium" panose="02000503000000020004" pitchFamily="2" charset="0"/>
                <a:ea typeface="PT_Russia Text Medium" panose="02000503000000020004" pitchFamily="2" charset="0"/>
                <a:sym typeface="Helvetica Neue"/>
              </a:rPr>
              <a:t>Персонифицированное финансирование дополнительного образования детей</a:t>
            </a:r>
          </a:p>
        </p:txBody>
      </p:sp>
    </p:spTree>
    <p:extLst>
      <p:ext uri="{BB962C8B-B14F-4D97-AF65-F5344CB8AC3E}">
        <p14:creationId xmlns:p14="http://schemas.microsoft.com/office/powerpoint/2010/main" val="2814430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1988840"/>
            <a:ext cx="65878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Персонифицированное финансирование –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новый механизм финансирования кружков и секций. Главный принцип ПФ – «деньги следуют за ребенком». Теперь вы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выбираете – на какой кружок записать ребенка, а образовательная организация получит бюджетные деньги только после этого.</a:t>
            </a:r>
          </a:p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Документом (электронным), который подтверждает ваше право, является сертификат.</a:t>
            </a:r>
          </a:p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можно будет записаться бесплатно в том числе и на кружки в частных организациях, имеющих лицензии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63889" y="351021"/>
            <a:ext cx="5386462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Что такое </a:t>
            </a:r>
            <a:b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«Персонифицированное финансирование?»</a:t>
            </a:r>
          </a:p>
        </p:txBody>
      </p:sp>
    </p:spTree>
    <p:extLst>
      <p:ext uri="{BB962C8B-B14F-4D97-AF65-F5344CB8AC3E}">
        <p14:creationId xmlns:p14="http://schemas.microsoft.com/office/powerpoint/2010/main" val="147366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489382" y="260648"/>
            <a:ext cx="5593294" cy="1279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Основная идея персонифицированного финансирования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44686" y="2050999"/>
            <a:ext cx="2286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Расширение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возможностей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получения детьми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качественного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дополнительного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образования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по тем программам,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которые для них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интересны,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востребованы,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значимы и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современны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2050999"/>
            <a:ext cx="2069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Доступность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для детей </a:t>
            </a:r>
            <a:b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как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бюджетных,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так и платных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программ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27868" y="2050999"/>
            <a:ext cx="227842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Однократное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получение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сертификата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дополнительного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образования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на каждого ребенка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в возрасте </a:t>
            </a:r>
            <a:b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от 5 до 18 лет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4B19CD-8DB9-1548-866C-472DC897DC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538" y="4009782"/>
            <a:ext cx="18669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215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2132856"/>
            <a:ext cx="69408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дополнительного образования –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именной электронный документ, который предоставляется ребенку в возрасте от 5 до 18 лет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раз и дает право родителям (законным представителям) или ребенку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случае достижения им 14 летнего возраста)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оплату выбранной заранее дополнительной общеразвивающей программы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государства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91881" y="243760"/>
            <a:ext cx="5400600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Что такое </a:t>
            </a:r>
            <a:b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«Сертификат дополнительного образования?»</a:t>
            </a:r>
          </a:p>
        </p:txBody>
      </p:sp>
    </p:spTree>
    <p:extLst>
      <p:ext uri="{BB962C8B-B14F-4D97-AF65-F5344CB8AC3E}">
        <p14:creationId xmlns:p14="http://schemas.microsoft.com/office/powerpoint/2010/main" val="3670245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50706" y="260648"/>
            <a:ext cx="5593294" cy="8809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персонифицированного </a:t>
            </a: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финансирования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9" b="3749"/>
          <a:stretch/>
        </p:blipFill>
        <p:spPr bwMode="auto">
          <a:xfrm>
            <a:off x="2051720" y="1988840"/>
            <a:ext cx="6912767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201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1880" y="293747"/>
            <a:ext cx="53130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Статус сертификат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  <a:p>
            <a:pPr lvl="0" algn="ctr"/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01209" y="1071852"/>
            <a:ext cx="3339328" cy="9361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 учета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90653" y="3581186"/>
            <a:ext cx="3960440" cy="122413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 персонифицированного финансирования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46310" y="2204864"/>
            <a:ext cx="6912768" cy="12241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 закрепляет возможность для ребенка получить одну или несколько услуг дополнительного образования </a:t>
            </a:r>
            <a:b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в муниципальных или государственных образовательных организациях в рамках установленного им задания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51720" y="4941168"/>
            <a:ext cx="6912768" cy="1656184"/>
          </a:xfrm>
          <a:prstGeom prst="roundRect">
            <a:avLst>
              <a:gd name="adj" fmla="val 20115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 закрепляет дополнительную гарантию по оплате выбираемых ребенком кружков и секций</a:t>
            </a:r>
            <a:b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в объеме, не превышающем установленный норматив (номинал сертификата). </a:t>
            </a:r>
            <a:b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Число сертификатов ограничено. Номинал сертификата определяется ежегодно муниципалитетом</a:t>
            </a:r>
            <a:b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endParaRPr lang="ru-RU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22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1595021"/>
            <a:ext cx="730830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Обратитесь с документами* на ребёнка в одну из организаций, уполномоченных муниципальным образованием на приём заявлений на получение сертификата. Предварительно зарегистрируйтесь в ГИС АО «Навигатор» и внесите данные о ребенке.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со специалистом организации заполните заявление и подпишите его.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Запишите и сохраните номер сертификата, предоставленный Вам специалистом организации. Рекомендуем сохранить и пароль, с его помощью Вы сможете использовать личный кабинет в системе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dop29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.ru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записи на кружки и секции, а также для получения прочих возможностей сертификата.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Для оформления заявления на получения сертификата Вам необходимы: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удостоверяющий Вашу личность;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удостоверяющий личность ребёнка (свидетельство о рождении или паспорт);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СНИЛС ребенка;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содержащий сведения о регистрации ребёнка по месту жительства или по месту пребывания;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получения номера сертификата Вы можете в любой момент начать использовать ГИС АО «Навигатор» (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dop29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.ru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направлять электронные заявки на обучение.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71193" y="20593"/>
            <a:ext cx="5798031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получить сертификат 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дополнительное образование?</a:t>
            </a:r>
          </a:p>
        </p:txBody>
      </p:sp>
    </p:spTree>
    <p:extLst>
      <p:ext uri="{BB962C8B-B14F-4D97-AF65-F5344CB8AC3E}">
        <p14:creationId xmlns:p14="http://schemas.microsoft.com/office/powerpoint/2010/main" val="983109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1700808"/>
            <a:ext cx="7308304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 сертификата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дополнительное образование может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покрывать полностью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выбранной дополнительной общеразвивающей программы или нескольких программ. </a:t>
            </a:r>
          </a:p>
          <a:p>
            <a:pPr lvl="0" algn="ctr"/>
            <a:endParaRPr lang="ru-RU" sz="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 сертификата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недостаточным для оплаты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стоимости выбранной дополнительной общеобразовательной программы. В данном случае недостающую финансовую часть родители (законные представители ) оплачивают дополнительно.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79912" y="171751"/>
            <a:ext cx="5112568" cy="13681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потратить 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персонифицированного финансирования?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4132312"/>
            <a:ext cx="73083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1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средства списываются 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сертификата ежемесячно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в случае, если ребенок прекратил обучение,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родители не написали заявление об отчислении,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средства продолжают списываться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сертификата на счет образовательной организации;</a:t>
            </a:r>
          </a:p>
          <a:p>
            <a:pPr lvl="0"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в случае, если ребенок прекратил обучение и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своевременно написали заявление об отчислении,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остаток денежных средств остается на сертификате.</a:t>
            </a:r>
          </a:p>
        </p:txBody>
      </p:sp>
    </p:spTree>
    <p:extLst>
      <p:ext uri="{BB962C8B-B14F-4D97-AF65-F5344CB8AC3E}">
        <p14:creationId xmlns:p14="http://schemas.microsoft.com/office/powerpoint/2010/main" val="22079281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305</Words>
  <Application>Microsoft Office PowerPoint</Application>
  <PresentationFormat>Экран (4:3)</PresentationFormat>
  <Paragraphs>57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</vt:lpstr>
      <vt:lpstr>Helvetica Neue</vt:lpstr>
      <vt:lpstr>PT_Russia Text Medium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Елизавета</cp:lastModifiedBy>
  <cp:revision>22</cp:revision>
  <dcterms:created xsi:type="dcterms:W3CDTF">2020-03-30T10:03:24Z</dcterms:created>
  <dcterms:modified xsi:type="dcterms:W3CDTF">2020-04-06T07:32:47Z</dcterms:modified>
</cp:coreProperties>
</file>