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1" r:id="rId3"/>
    <p:sldId id="267" r:id="rId4"/>
    <p:sldId id="268" r:id="rId5"/>
    <p:sldId id="269" r:id="rId6"/>
    <p:sldId id="270" r:id="rId7"/>
    <p:sldId id="265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AAD24C-3F87-431F-B144-CBECDF3E3793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644716-42F4-4EFD-883F-FE630A3F46B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056052"/>
            <a:ext cx="8215064" cy="2957124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Приглашаем Вас  на очередное заседание  клуба «Успешный родитель» </a:t>
            </a:r>
          </a:p>
          <a:p>
            <a:pPr algn="l"/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 заседания:</a:t>
            </a:r>
          </a:p>
          <a:p>
            <a:pPr algn="l"/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Выступление педагога-психолога Махиной С.И.</a:t>
            </a:r>
          </a:p>
          <a:p>
            <a:pPr algn="l"/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«</a:t>
            </a:r>
            <a:r>
              <a:rPr lang="ru-RU" sz="2800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 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межполушарного взаимодействия для детей при подготовке к 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школе»</a:t>
            </a:r>
            <a:endParaRPr lang="ru-RU" sz="2800" dirty="0" smtClean="0">
              <a:solidFill>
                <a:schemeClr val="bg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«Играем с детьми дома» </a:t>
            </a:r>
            <a:endParaRPr lang="ru-RU" sz="2800" dirty="0">
              <a:solidFill>
                <a:schemeClr val="bg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54868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МДОУ «ЦРР-детский сад №12 «Березка»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60212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Педагог-психолог Махина С.И. 2020г.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«Горизонтальная восьмерка»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Стоя или сидя. 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Вытянуть руку вперед, согнуть в локте, поднять большой палец руки на уровень переносицы, описывать восьмерки в горизонтальном поле видения. Следить при этом за движением большого пальца, только глазами. Рисовать восьмерки справа налево и слева направо, сверху вниз. Повторить 8–10 раз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Содержимое 4" descr="luchezapyastnyy-sustav-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2304732"/>
            <a:ext cx="5111750" cy="331533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«Ухо-нос»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Левая рука - взяться за кончик носа, правая рука - взяться за правое ухо. По команде отпустить ухо-нос, хлопнуть в ладоши и поменять положение рук "с точностью наоборот".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2045493"/>
            <a:ext cx="5111750" cy="383381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«Лезгинка»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Ребенок складывает левую руку в кулак, большой палец отставляет в сторону, кулак разворачивает пальцами к себе. Правой рукой прямой ладонью в горизонтальном положении прикасается к мизинцу левой. После этого одновременно меняет положение правой и левой рук (шесть-восемь раз). Необходимо добиваться высокой скорости смены положений.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hello_html_ea25f3b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95936" y="2492896"/>
            <a:ext cx="4457905" cy="210158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«Перекрестные </a:t>
            </a:r>
            <a:r>
              <a:rPr lang="ru-RU" dirty="0"/>
              <a:t>шаги»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958208" cy="4704928"/>
          </a:xfrm>
        </p:spPr>
        <p:txBody>
          <a:bodyPr>
            <a:noAutofit/>
          </a:bodyPr>
          <a:lstStyle/>
          <a:p>
            <a:r>
              <a:rPr lang="ru-RU" sz="1800" dirty="0" smtClean="0"/>
              <a:t>Нужно шагать, высоко поднимая колени попеременно касаясь правой и левой рукой по противоположной ноге. Сделать 6 пар движений. Затем, шагать касаясь рукой одноименного колена. Сделать 6 пар движений. Закончить касаниями по противоположной ноге.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Делать упражнения в медленном темпе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1ae27cbdbad778e5b32945f4bf6ebc19--brain-gym-sensory-die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868144" y="1556792"/>
            <a:ext cx="2778689" cy="4572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</a:t>
            </a:r>
            <a:r>
              <a:rPr lang="ru-RU" dirty="0" smtClean="0"/>
              <a:t>«Зайчик – колечко-цепочка»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022104" cy="4704928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Зайчик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Указательный и средний пальцы вытянуть вверх, мизинец и безымянный прижать к ладони большим пальцем.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Колечко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Указательный и большой пальцы соединяются. Средний, безымянный, мизинец вытянуты вперед.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Цепочка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Поочередно соединяем большой палец с указательным, со средним и т. д. и через них попеременно «пропускаем» «колечки» из пальчиков другой руки.</a:t>
            </a:r>
          </a:p>
          <a:p>
            <a:endParaRPr lang="ru-RU" dirty="0"/>
          </a:p>
        </p:txBody>
      </p:sp>
      <p:pic>
        <p:nvPicPr>
          <p:cNvPr id="5" name="Содержимое 4" descr="slide-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6686" t="19143" r="11472" b="5630"/>
          <a:stretch>
            <a:fillRect/>
          </a:stretch>
        </p:blipFill>
        <p:spPr>
          <a:xfrm>
            <a:off x="4067944" y="1484784"/>
            <a:ext cx="4498700" cy="3528392"/>
          </a:xfrm>
        </p:spPr>
      </p:pic>
      <p:sp>
        <p:nvSpPr>
          <p:cNvPr id="6" name="Прямоугольник 5"/>
          <p:cNvSpPr/>
          <p:nvPr/>
        </p:nvSpPr>
        <p:spPr>
          <a:xfrm>
            <a:off x="3995936" y="5157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Прыгнул заинька с крылечка</a:t>
            </a:r>
            <a:endParaRPr lang="ru-RU" dirty="0" smtClean="0"/>
          </a:p>
          <a:p>
            <a:r>
              <a:rPr lang="ru-RU" i="1" dirty="0" smtClean="0"/>
              <a:t>И в траве нашел колечко.</a:t>
            </a:r>
            <a:endParaRPr lang="ru-RU" dirty="0" smtClean="0"/>
          </a:p>
          <a:p>
            <a:r>
              <a:rPr lang="ru-RU" i="1" dirty="0" smtClean="0"/>
              <a:t>А колечко не простое –</a:t>
            </a:r>
            <a:endParaRPr lang="ru-RU" dirty="0" smtClean="0"/>
          </a:p>
          <a:p>
            <a:r>
              <a:rPr lang="ru-RU" i="1" dirty="0" smtClean="0"/>
              <a:t>Блестит, словно золотое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Упражнение «Флажок- рыбка-лодочка»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Флажок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Ладонь ребром, большой палец вытянут.</a:t>
            </a:r>
          </a:p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Я в руке флажок держу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И ребятам им машу.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Рыбка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Пальцы вытянуты и прижаты друг к другу. Указательный палец опирается на большой палец.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Лодочка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Обе ладони поставлены на ребро и соединены «ковшиком», большие пальцы прижаты к ладони.</a:t>
            </a:r>
          </a:p>
          <a:p>
            <a:endParaRPr lang="ru-RU" dirty="0"/>
          </a:p>
        </p:txBody>
      </p:sp>
      <p:pic>
        <p:nvPicPr>
          <p:cNvPr id="5" name="Содержимое 4" descr="img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6825" t="23936" r="8654" b="5943"/>
          <a:stretch>
            <a:fillRect/>
          </a:stretch>
        </p:blipFill>
        <p:spPr>
          <a:xfrm>
            <a:off x="3923927" y="2924944"/>
            <a:ext cx="4937691" cy="230425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628800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 </a:t>
            </a:r>
            <a:endParaRPr lang="ru-RU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межполушарного взаимодействия для детей при подготовке к школе»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4725144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Педагог-психолог Махина С.И.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21000" cy="129247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Эффективный метод при подготовке детей к школе –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кинезиология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00174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«Едва ли 10% людей на земле сбалансировано используют оба полушария своего головного мозга. </a:t>
            </a:r>
            <a:b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Остальные развивают только левое полушарие и игнорируют колоссальный творческий потенциал правого»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</a:t>
            </a:r>
          </a:p>
          <a:p>
            <a:pPr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         </a:t>
            </a:r>
            <a:r>
              <a:rPr lang="ru-RU" sz="2400" i="1" dirty="0" smtClean="0">
                <a:solidFill>
                  <a:srgbClr val="002060"/>
                </a:solidFill>
              </a:rPr>
              <a:t>(</a:t>
            </a:r>
            <a:r>
              <a:rPr lang="ru-RU" sz="2400" i="1" dirty="0" err="1" smtClean="0">
                <a:solidFill>
                  <a:srgbClr val="002060"/>
                </a:solidFill>
              </a:rPr>
              <a:t>Мэрили</a:t>
            </a:r>
            <a:r>
              <a:rPr lang="ru-RU" sz="2400" i="1" dirty="0" smtClean="0">
                <a:solidFill>
                  <a:srgbClr val="002060"/>
                </a:solidFill>
              </a:rPr>
              <a:t> </a:t>
            </a:r>
            <a:r>
              <a:rPr lang="ru-RU" sz="2400" i="1" dirty="0" err="1" smtClean="0">
                <a:solidFill>
                  <a:srgbClr val="002060"/>
                </a:solidFill>
              </a:rPr>
              <a:t>Зденека</a:t>
            </a:r>
            <a:r>
              <a:rPr lang="ru-RU" sz="2400" i="1" dirty="0" smtClean="0">
                <a:solidFill>
                  <a:srgbClr val="002060"/>
                </a:solidFill>
              </a:rPr>
              <a:t>. «Развитие правого полушария).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Picture 3" descr="J:\анимашки\24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4214818"/>
            <a:ext cx="2016125" cy="2447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18584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Кинезиология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универсальный метод развития умственных способностей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428736"/>
            <a:ext cx="8686800" cy="452596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«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кинезиология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происходит от греческого слова «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кинезис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kinesis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что означает «движение». Имеется в виду мышечное движение. Греческое же происхождение имеет и слово «логос» (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logos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которое обычно переводят как «наука».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Получается, что «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кинезиология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 это наука о движении, о движении мышц.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Кинезиология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наука о развитии умственных способностей через определенные двигательные упражнения. Эти упражнения позволяют создать новые нейронные сети и улучшить межполушарное взаимодействие, которое является основой развития интеллекта.</a:t>
            </a:r>
          </a:p>
        </p:txBody>
      </p:sp>
    </p:spTree>
    <p:extLst>
      <p:ext uri="{BB962C8B-B14F-4D97-AF65-F5344CB8AC3E}">
        <p14:creationId xmlns="" xmlns:p14="http://schemas.microsoft.com/office/powerpoint/2010/main" val="42258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Основная Цель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кинезиологии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612068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 </a:t>
            </a:r>
            <a:r>
              <a:rPr lang="ru-RU" sz="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межполушарного взаимодействия способствующего активации мыслительной деятельности</a:t>
            </a:r>
          </a:p>
          <a:p>
            <a:pPr>
              <a:buNone/>
            </a:pPr>
            <a:endParaRPr lang="ru-RU" sz="2800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5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межполушарной специализации;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синхронизация работы полушарий;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мелкой моторики;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способностей;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памяти, внимания, речи;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ru-RU" sz="5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мышления.</a:t>
            </a:r>
          </a:p>
          <a:p>
            <a:pPr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ru-RU" sz="7000" dirty="0" smtClean="0"/>
          </a:p>
          <a:p>
            <a:pPr>
              <a:buNone/>
            </a:pPr>
            <a:r>
              <a:rPr lang="ru-RU" sz="7000" dirty="0" smtClean="0"/>
              <a:t>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</a:p>
        </p:txBody>
      </p:sp>
      <p:pic>
        <p:nvPicPr>
          <p:cNvPr id="5" name="Рисунок 3" descr="ассимет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5714" y="3573016"/>
            <a:ext cx="3015999" cy="2880320"/>
          </a:xfrm>
          <a:prstGeom prst="rect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="" xmlns:p14="http://schemas.microsoft.com/office/powerpoint/2010/main" val="166398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309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1043608" y="764704"/>
            <a:ext cx="7786191" cy="65484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Рекомендации по применению: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611560" y="1556792"/>
            <a:ext cx="8135887" cy="49685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можно проводить в любое время;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Ежедневно, без пропусков;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Занятия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проводятся в доброжелательной обстановке;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Требуется точное выполнение движений и приемов;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Упражнения проводятся стоя или сидя за столом;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Каждое упражнение выполняются по 1 – 2 минуте;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Упражнения можно проводить в различном порядке и сочетании.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«Колечко»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Поочередно и как можно быстрее перебирайте пальцы рук, соединяя в кольцо с большим пальцем последовательно указательный, средний и т.д. Проба выполняется в прямом и в обратном (от мизинца к указательному пальцу) порядке. В начале упражнение выполняется каждой рукой отдельно, затем сразу двумя руками.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24147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00121" y="1676400"/>
            <a:ext cx="4861607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«Кулак-ребро-ладонь»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Три положения руки на плоскости стола, последовательно сменяют друг друга. Ладонь на плоскости, сжатая в кулак ладонь, ладонь ребром на плоскости стола, распрямленная ладонь на плоскости стола. Выполняется сначала правой рукой, потом -левой, затем -двумя руками вместе по 8-10 раз. Можно давать себе команды(кулак -ребро-ладонь)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599" t="36087" r="1611" b="11322"/>
          <a:stretch>
            <a:fillRect/>
          </a:stretch>
        </p:blipFill>
        <p:spPr>
          <a:xfrm>
            <a:off x="3635896" y="1844824"/>
            <a:ext cx="5246297" cy="216024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</TotalTime>
  <Words>687</Words>
  <Application>Microsoft Office PowerPoint</Application>
  <PresentationFormat>Экран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</vt:lpstr>
      <vt:lpstr>Слайд 2</vt:lpstr>
      <vt:lpstr>    «Эффективный метод при подготовке детей к школе – кинезиология» </vt:lpstr>
      <vt:lpstr>Кинезиология – универсальный метод развития умственных способностей</vt:lpstr>
      <vt:lpstr>Основная Цель кинезиологии:  </vt:lpstr>
      <vt:lpstr>Слайд 6</vt:lpstr>
      <vt:lpstr>Слайд 7</vt:lpstr>
      <vt:lpstr>Упражнение «Колечко» </vt:lpstr>
      <vt:lpstr>Упражнение «Кулак-ребро-ладонь» </vt:lpstr>
      <vt:lpstr>Упражнение «Горизонтальная восьмерка» </vt:lpstr>
      <vt:lpstr>Упражнение «Ухо-нос» </vt:lpstr>
      <vt:lpstr>Упражнение «Лезгинка» </vt:lpstr>
      <vt:lpstr>Упражнение «Перекрестные шаги» </vt:lpstr>
      <vt:lpstr>Упражнение «Зайчик – колечко-цепочка» </vt:lpstr>
      <vt:lpstr>Упражнение «Флажок- рыбка-лодочка»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MSI</cp:lastModifiedBy>
  <cp:revision>14</cp:revision>
  <dcterms:created xsi:type="dcterms:W3CDTF">2020-12-16T02:08:22Z</dcterms:created>
  <dcterms:modified xsi:type="dcterms:W3CDTF">2021-02-08T08:28:47Z</dcterms:modified>
</cp:coreProperties>
</file>